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0" r:id="rId3"/>
    <p:sldId id="279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6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1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0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5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4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1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8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4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8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CFA9-2BDB-421C-B43F-A1E757AC8EA0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04ED-C2C1-4711-8F98-A4716E080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4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96C4-FBD1-1A84-36E6-B07F335D3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14" y="469504"/>
            <a:ext cx="5531371" cy="745629"/>
          </a:xfrm>
        </p:spPr>
        <p:txBody>
          <a:bodyPr vert="horz" lIns="51435" tIns="25718" rIns="51435" bIns="25718" rtlCol="0" anchor="b"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Children’s hospital Lahore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9346D-ED5D-700A-D6CF-3A7032B14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2" y="1377872"/>
            <a:ext cx="2637655" cy="1977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169F5-39AC-87B2-29AC-0988FCDAB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9" y="6621559"/>
            <a:ext cx="3170749" cy="2378063"/>
          </a:xfrm>
          <a:prstGeom prst="rect">
            <a:avLst/>
          </a:prstGeom>
        </p:spPr>
      </p:pic>
      <p:pic>
        <p:nvPicPr>
          <p:cNvPr id="11" name="Picture 10" descr="A person sitting on a bed with two children&#10;&#10;Description automatically generated">
            <a:extLst>
              <a:ext uri="{FF2B5EF4-FFF2-40B4-BE49-F238E27FC236}">
                <a16:creationId xmlns:a16="http://schemas.microsoft.com/office/drawing/2014/main" id="{112FA5E6-CB9C-3911-535E-2BD43D3DB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73" y="6621559"/>
            <a:ext cx="3161094" cy="23708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C88893-9742-C43E-D70D-0B6BE606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3" y="9559148"/>
            <a:ext cx="2506977" cy="24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214C6F38-A630-9DBC-E2AD-2469A965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20" y="3536955"/>
            <a:ext cx="2979761" cy="218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DC237-B609-82D3-6D20-98E710DE4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252" y="9566446"/>
            <a:ext cx="2258429" cy="2488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CD2104-E7B7-B76E-72AF-1616705E9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7384" y="1373606"/>
            <a:ext cx="1773978" cy="1977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032379-347C-CDD5-82FB-9E07B680BC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1734" y="1373606"/>
            <a:ext cx="2285624" cy="19772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B31A5F-DC3A-DA52-B104-2090D03811C4}"/>
              </a:ext>
            </a:extLst>
          </p:cNvPr>
          <p:cNvSpPr txBox="1"/>
          <p:nvPr/>
        </p:nvSpPr>
        <p:spPr>
          <a:xfrm>
            <a:off x="633648" y="5823557"/>
            <a:ext cx="55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Modern buildings and good facilities, but enormous patient throughput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3C0404-D213-2801-4AA8-2B2953216E2F}"/>
              </a:ext>
            </a:extLst>
          </p:cNvPr>
          <p:cNvSpPr txBox="1"/>
          <p:nvPr/>
        </p:nvSpPr>
        <p:spPr>
          <a:xfrm>
            <a:off x="2823411" y="9929861"/>
            <a:ext cx="1393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←Up to 3 babies per incubator, </a:t>
            </a:r>
          </a:p>
          <a:p>
            <a:r>
              <a:rPr lang="en-GB" dirty="0"/>
              <a:t>4 babies on same gurney →</a:t>
            </a:r>
          </a:p>
        </p:txBody>
      </p:sp>
    </p:spTree>
    <p:extLst>
      <p:ext uri="{BB962C8B-B14F-4D97-AF65-F5344CB8AC3E}">
        <p14:creationId xmlns:p14="http://schemas.microsoft.com/office/powerpoint/2010/main" val="37994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2FCE499-6164-6D13-D2FD-2D77EC23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6" y="5872354"/>
            <a:ext cx="3749574" cy="309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79DB2457-D133-494F-AB19-1A8703A7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99" y="5872355"/>
            <a:ext cx="3331899" cy="30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1AA7EF52-36CA-0A56-3E84-205D6765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5" y="3127072"/>
            <a:ext cx="5487570" cy="26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roup of women in white robes&#10;&#10;Description automatically generated">
            <a:extLst>
              <a:ext uri="{FF2B5EF4-FFF2-40B4-BE49-F238E27FC236}">
                <a16:creationId xmlns:a16="http://schemas.microsoft.com/office/drawing/2014/main" id="{63714ECC-BF6E-43B3-F59A-0F3F32D1A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25" y="9247271"/>
            <a:ext cx="2753639" cy="27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2EBBF40-62CA-AB82-AC05-0DD871C4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6" y="9403614"/>
            <a:ext cx="3295494" cy="247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1333E2-9BD9-D471-7275-3DE7F8D79F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9" y="338118"/>
            <a:ext cx="4018562" cy="2669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E6895-1E15-8300-4478-FEA1B8F06AC2}"/>
              </a:ext>
            </a:extLst>
          </p:cNvPr>
          <p:cNvSpPr txBox="1"/>
          <p:nvPr/>
        </p:nvSpPr>
        <p:spPr>
          <a:xfrm>
            <a:off x="4620125" y="495583"/>
            <a:ext cx="1700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Teaching has </a:t>
            </a:r>
            <a:r>
              <a:rPr lang="en-GB" dirty="0" err="1"/>
              <a:t>progressedover</a:t>
            </a:r>
            <a:r>
              <a:rPr lang="en-GB" dirty="0"/>
              <a:t> time from didactic, to practical and interactive activities </a:t>
            </a:r>
          </a:p>
        </p:txBody>
      </p:sp>
    </p:spTree>
    <p:extLst>
      <p:ext uri="{BB962C8B-B14F-4D97-AF65-F5344CB8AC3E}">
        <p14:creationId xmlns:p14="http://schemas.microsoft.com/office/powerpoint/2010/main" val="194473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B6CD-EB5F-C3D4-44F7-E15B4BBE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1" y="212876"/>
            <a:ext cx="5984235" cy="56839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Twinning visits and people</a:t>
            </a:r>
            <a:endParaRPr lang="en-GB" sz="3200" dirty="0"/>
          </a:p>
        </p:txBody>
      </p:sp>
      <p:pic>
        <p:nvPicPr>
          <p:cNvPr id="14" name="Picture 1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F2C17C61-C968-FFDA-662F-8251A4539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5" y="1380223"/>
            <a:ext cx="5033112" cy="2805960"/>
          </a:xfrm>
          <a:prstGeom prst="rect">
            <a:avLst/>
          </a:prstGeom>
        </p:spPr>
      </p:pic>
      <p:pic>
        <p:nvPicPr>
          <p:cNvPr id="15" name="Picture 14" descr="A group of people standing in front of a screen&#10;&#10;Description automatically generated">
            <a:extLst>
              <a:ext uri="{FF2B5EF4-FFF2-40B4-BE49-F238E27FC236}">
                <a16:creationId xmlns:a16="http://schemas.microsoft.com/office/drawing/2014/main" id="{1097EF6E-8573-949C-8B99-7F688F160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97" y="9043673"/>
            <a:ext cx="3914205" cy="29356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22119F-B332-953B-1182-E71316FC8BA3}"/>
              </a:ext>
            </a:extLst>
          </p:cNvPr>
          <p:cNvSpPr txBox="1"/>
          <p:nvPr/>
        </p:nvSpPr>
        <p:spPr>
          <a:xfrm>
            <a:off x="1031175" y="750776"/>
            <a:ext cx="556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Meeting with Punjab minister  of health 2019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CD43DD-46C5-D667-19D6-1E401406E845}"/>
              </a:ext>
            </a:extLst>
          </p:cNvPr>
          <p:cNvSpPr txBox="1"/>
          <p:nvPr/>
        </p:nvSpPr>
        <p:spPr>
          <a:xfrm flipH="1">
            <a:off x="677395" y="4785132"/>
            <a:ext cx="289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2022 educational delegation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13AE69-136E-5DD0-0AD0-2EB2D4D3BA48}"/>
              </a:ext>
            </a:extLst>
          </p:cNvPr>
          <p:cNvSpPr txBox="1"/>
          <p:nvPr/>
        </p:nvSpPr>
        <p:spPr>
          <a:xfrm>
            <a:off x="1791884" y="8574220"/>
            <a:ext cx="324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Visit to UNICEF baby friendly UK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11B733-6C95-86A1-1B4B-FA7EAFFA9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81" y="4395520"/>
            <a:ext cx="2948858" cy="293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457C6-481B-51D8-459F-9674253E7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81" y="5913407"/>
            <a:ext cx="3377600" cy="256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221</TotalTime>
  <Words>59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2013 - 2022 Theme</vt:lpstr>
      <vt:lpstr>Children’s hospital Lahore </vt:lpstr>
      <vt:lpstr>PowerPoint Presentation</vt:lpstr>
      <vt:lpstr>Twinning visits and people</vt:lpstr>
    </vt:vector>
  </TitlesOfParts>
  <Company>NHS Education For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Glasgow/ Lahore Children’s Hospital Twinning Programme</dc:title>
  <dc:creator>Anne Evans</dc:creator>
  <cp:lastModifiedBy>Charlotte Wright</cp:lastModifiedBy>
  <cp:revision>5</cp:revision>
  <dcterms:created xsi:type="dcterms:W3CDTF">2024-01-13T19:57:21Z</dcterms:created>
  <dcterms:modified xsi:type="dcterms:W3CDTF">2024-08-13T11:20:42Z</dcterms:modified>
</cp:coreProperties>
</file>